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7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1" r:id="rId26"/>
    <p:sldId id="28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4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12.01.2020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12.01.2020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12.01.2020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Как животные помогают человеку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238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Свинья дает мясо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1052736"/>
            <a:ext cx="8257518" cy="5486089"/>
          </a:xfrm>
        </p:spPr>
      </p:pic>
    </p:spTree>
    <p:extLst>
      <p:ext uri="{BB962C8B-B14F-4D97-AF65-F5344CB8AC3E}">
        <p14:creationId xmlns:p14="http://schemas.microsoft.com/office/powerpoint/2010/main" val="41040270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59832" y="2636912"/>
            <a:ext cx="2808312" cy="2141984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говорит, не поет, 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кто к хозяину идет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знать дает. 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(Собака)</a:t>
            </a:r>
          </a:p>
        </p:txBody>
      </p:sp>
    </p:spTree>
    <p:extLst>
      <p:ext uri="{BB962C8B-B14F-4D97-AF65-F5344CB8AC3E}">
        <p14:creationId xmlns:p14="http://schemas.microsoft.com/office/powerpoint/2010/main" val="1858306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Собака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5656" y="980728"/>
            <a:ext cx="6103152" cy="5594557"/>
          </a:xfrm>
        </p:spPr>
      </p:pic>
    </p:spTree>
    <p:extLst>
      <p:ext uri="{BB962C8B-B14F-4D97-AF65-F5344CB8AC3E}">
        <p14:creationId xmlns:p14="http://schemas.microsoft.com/office/powerpoint/2010/main" val="837345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648072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Собака перевозит людей и грузы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052736"/>
            <a:ext cx="4320480" cy="288032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7" y="2420888"/>
            <a:ext cx="4416491" cy="3312368"/>
          </a:xfrm>
        </p:spPr>
      </p:pic>
    </p:spTree>
    <p:extLst>
      <p:ext uri="{BB962C8B-B14F-4D97-AF65-F5344CB8AC3E}">
        <p14:creationId xmlns:p14="http://schemas.microsoft.com/office/powerpoint/2010/main" val="32829026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Собака охотится с человеком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1484784"/>
            <a:ext cx="4457525" cy="250735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2897028"/>
            <a:ext cx="4355374" cy="3484299"/>
          </a:xfrm>
        </p:spPr>
      </p:pic>
    </p:spTree>
    <p:extLst>
      <p:ext uri="{BB962C8B-B14F-4D97-AF65-F5344CB8AC3E}">
        <p14:creationId xmlns:p14="http://schemas.microsoft.com/office/powerpoint/2010/main" val="7164914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20080"/>
          </a:xfrm>
        </p:spPr>
        <p:txBody>
          <a:bodyPr/>
          <a:lstStyle/>
          <a:p>
            <a:r>
              <a:rPr lang="ru-RU" dirty="0" smtClean="0"/>
              <a:t>           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Собака охраняет дом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412776"/>
            <a:ext cx="4323182" cy="288032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3356992"/>
            <a:ext cx="4448545" cy="2499290"/>
          </a:xfrm>
        </p:spPr>
      </p:pic>
    </p:spTree>
    <p:extLst>
      <p:ext uri="{BB962C8B-B14F-4D97-AF65-F5344CB8AC3E}">
        <p14:creationId xmlns:p14="http://schemas.microsoft.com/office/powerpoint/2010/main" val="33103088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Собака в армии и полиции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268760"/>
            <a:ext cx="4320480" cy="288176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8477" y="3068960"/>
            <a:ext cx="4418673" cy="3024336"/>
          </a:xfrm>
        </p:spPr>
      </p:pic>
    </p:spTree>
    <p:extLst>
      <p:ext uri="{BB962C8B-B14F-4D97-AF65-F5344CB8AC3E}">
        <p14:creationId xmlns:p14="http://schemas.microsoft.com/office/powerpoint/2010/main" val="29930025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620688"/>
            <a:ext cx="8352928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Собака сопровождает слепых и    слабовидящих людей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3808" y="1556792"/>
            <a:ext cx="3456384" cy="5164877"/>
          </a:xfrm>
        </p:spPr>
      </p:pic>
    </p:spTree>
    <p:extLst>
      <p:ext uri="{BB962C8B-B14F-4D97-AF65-F5344CB8AC3E}">
        <p14:creationId xmlns:p14="http://schemas.microsoft.com/office/powerpoint/2010/main" val="35191258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19672" y="2348880"/>
            <a:ext cx="5626968" cy="2160240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Молоко даёт и пух. Не корова, не петух,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не утка , и не гусь. Отгадать я не берусь!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ещё есть и рога! Ох, бодлива, ох, строга!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Налетает, как гроза, Быстроногая ... ! (Коза)</a:t>
            </a:r>
          </a:p>
        </p:txBody>
      </p:sp>
    </p:spTree>
    <p:extLst>
      <p:ext uri="{BB962C8B-B14F-4D97-AF65-F5344CB8AC3E}">
        <p14:creationId xmlns:p14="http://schemas.microsoft.com/office/powerpoint/2010/main" val="11283196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92088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Коза дает молоко, мясо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1484784"/>
            <a:ext cx="7846703" cy="5231135"/>
          </a:xfrm>
        </p:spPr>
      </p:pic>
    </p:spTree>
    <p:extLst>
      <p:ext uri="{BB962C8B-B14F-4D97-AF65-F5344CB8AC3E}">
        <p14:creationId xmlns:p14="http://schemas.microsoft.com/office/powerpoint/2010/main" val="888433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132856"/>
            <a:ext cx="5688632" cy="2232248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Быстрее ветра я скачу,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«Цок-цок»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копытами стучу,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громко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«иго-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кричу,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Садись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спину – прокачу! (Лошадь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339752" y="2852936"/>
            <a:ext cx="4449688" cy="1069848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Круглый год — зимой и летом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шубы дамочки одеты,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Шерсть закручена в колечки.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в каракуле? ( Овечки)</a:t>
            </a:r>
          </a:p>
        </p:txBody>
      </p:sp>
    </p:spTree>
    <p:extLst>
      <p:ext uri="{BB962C8B-B14F-4D97-AF65-F5344CB8AC3E}">
        <p14:creationId xmlns:p14="http://schemas.microsoft.com/office/powerpoint/2010/main" val="22543232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Овечка дает мясо и шерсть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980728"/>
            <a:ext cx="7478903" cy="5609177"/>
          </a:xfrm>
        </p:spPr>
      </p:pic>
    </p:spTree>
    <p:extLst>
      <p:ext uri="{BB962C8B-B14F-4D97-AF65-F5344CB8AC3E}">
        <p14:creationId xmlns:p14="http://schemas.microsoft.com/office/powerpoint/2010/main" val="38719897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99792" y="2780928"/>
            <a:ext cx="4104456" cy="1944216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Ходит зёрнышки клюёт.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Яйца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гнёздышко несёт.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Ко-ко-ко» по улице.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гуляет? (Курица)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98297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Курица дает мясо, яйца, пух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1640" y="1052736"/>
            <a:ext cx="6660480" cy="5521102"/>
          </a:xfrm>
        </p:spPr>
      </p:pic>
    </p:spTree>
    <p:extLst>
      <p:ext uri="{BB962C8B-B14F-4D97-AF65-F5344CB8AC3E}">
        <p14:creationId xmlns:p14="http://schemas.microsoft.com/office/powerpoint/2010/main" val="26264498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Гусь и утки дают мясо, яйца, пух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2852936"/>
            <a:ext cx="4038600" cy="3214301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984" y="2852936"/>
            <a:ext cx="4578544" cy="3168352"/>
          </a:xfrm>
        </p:spPr>
      </p:pic>
    </p:spTree>
    <p:extLst>
      <p:ext uri="{BB962C8B-B14F-4D97-AF65-F5344CB8AC3E}">
        <p14:creationId xmlns:p14="http://schemas.microsoft.com/office/powerpoint/2010/main" val="1157318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43808" y="2060848"/>
            <a:ext cx="3682752" cy="2736304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пушистый и глазастый,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ушастый и зубастый.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Травку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кушает, морковку,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Проявив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свою сноровку 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клетке сгрыз дощатый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зайчик он, а…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(Кролик)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5268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648072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Кролики дают мясо и пух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1196752"/>
            <a:ext cx="7988969" cy="5331769"/>
          </a:xfrm>
        </p:spPr>
      </p:pic>
    </p:spTree>
    <p:extLst>
      <p:ext uri="{BB962C8B-B14F-4D97-AF65-F5344CB8AC3E}">
        <p14:creationId xmlns:p14="http://schemas.microsoft.com/office/powerpoint/2010/main" val="378378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5736" y="404664"/>
            <a:ext cx="4248472" cy="6342403"/>
          </a:xfrm>
        </p:spPr>
      </p:pic>
    </p:spTree>
    <p:extLst>
      <p:ext uri="{BB962C8B-B14F-4D97-AF65-F5344CB8AC3E}">
        <p14:creationId xmlns:p14="http://schemas.microsoft.com/office/powerpoint/2010/main" val="268545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Лошадь перевозит людей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1" y="980728"/>
            <a:ext cx="4510115" cy="2736304"/>
          </a:xfrm>
        </p:spPr>
      </p:pic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9828" y="2561749"/>
            <a:ext cx="4172652" cy="4179182"/>
          </a:xfrm>
        </p:spPr>
      </p:pic>
    </p:spTree>
    <p:extLst>
      <p:ext uri="{BB962C8B-B14F-4D97-AF65-F5344CB8AC3E}">
        <p14:creationId xmlns:p14="http://schemas.microsoft.com/office/powerpoint/2010/main" val="785057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/>
          <a:lstStyle/>
          <a:p>
            <a:r>
              <a:rPr lang="ru-RU" dirty="0" smtClean="0"/>
              <a:t>        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Лошадь перевозит грузы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3" y="1124744"/>
            <a:ext cx="4508021" cy="288032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3072020"/>
            <a:ext cx="4336336" cy="3093284"/>
          </a:xfrm>
        </p:spPr>
      </p:pic>
    </p:spTree>
    <p:extLst>
      <p:ext uri="{BB962C8B-B14F-4D97-AF65-F5344CB8AC3E}">
        <p14:creationId xmlns:p14="http://schemas.microsoft.com/office/powerpoint/2010/main" val="1337949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720080"/>
          </a:xfrm>
        </p:spPr>
        <p:txBody>
          <a:bodyPr/>
          <a:lstStyle/>
          <a:p>
            <a:r>
              <a:rPr lang="ru-RU" dirty="0" smtClean="0"/>
              <a:t>          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Лошадь пашет землю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268760"/>
            <a:ext cx="7934916" cy="5387808"/>
          </a:xfrm>
        </p:spPr>
      </p:pic>
    </p:spTree>
    <p:extLst>
      <p:ext uri="{BB962C8B-B14F-4D97-AF65-F5344CB8AC3E}">
        <p14:creationId xmlns:p14="http://schemas.microsoft.com/office/powerpoint/2010/main" val="3901594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483768" y="2420888"/>
            <a:ext cx="3528392" cy="2160240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Сыр, творог и простоквашу,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Молоко для вкусной каши,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были мы здоровы,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день дают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(Коровы)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189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936104"/>
          </a:xfrm>
        </p:spPr>
        <p:txBody>
          <a:bodyPr/>
          <a:lstStyle/>
          <a:p>
            <a:r>
              <a:rPr lang="ru-RU" dirty="0" smtClean="0"/>
              <a:t>        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Корова дает молоко, мясо…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340768"/>
            <a:ext cx="7776864" cy="5164324"/>
          </a:xfrm>
        </p:spPr>
      </p:pic>
    </p:spTree>
    <p:extLst>
      <p:ext uri="{BB962C8B-B14F-4D97-AF65-F5344CB8AC3E}">
        <p14:creationId xmlns:p14="http://schemas.microsoft.com/office/powerpoint/2010/main" val="55546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771800" y="1412776"/>
            <a:ext cx="3610744" cy="3582144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Вместо носа — пятачок,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хвостика — крючок,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спине растет щетинка.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Это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(Свинка)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4224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82</TotalTime>
  <Words>141</Words>
  <Application>Microsoft Office PowerPoint</Application>
  <PresentationFormat>Экран (4:3)</PresentationFormat>
  <Paragraphs>25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Городская</vt:lpstr>
      <vt:lpstr>Как животные помогают человеку</vt:lpstr>
      <vt:lpstr>Быстрее ветра я скачу,  «Цок-цок» – копытами стучу,  Я громко «иго-го» кричу,  Садись на спину – прокачу! (Лошадь)</vt:lpstr>
      <vt:lpstr>Презентация PowerPoint</vt:lpstr>
      <vt:lpstr>           Лошадь перевозит людей</vt:lpstr>
      <vt:lpstr>          Лошадь перевозит грузы</vt:lpstr>
      <vt:lpstr>            Лошадь пашет землю</vt:lpstr>
      <vt:lpstr>Сыр, творог и простоквашу, Молоко для вкусной каши, Чтобы были мы здоровы, Каждый день дают…                  (Коровы)</vt:lpstr>
      <vt:lpstr>          Корова дает молоко, мясо…</vt:lpstr>
      <vt:lpstr>Вместо носа — пятачок,  Вместо хвостика — крючок,  На спине растет щетинка.  Кто же это? Это …             (Свинка)</vt:lpstr>
      <vt:lpstr>               Свинья дает мясо</vt:lpstr>
      <vt:lpstr>Не говорит, не поет,  А кто к хозяину идет – Она знать дает.  (Собака)</vt:lpstr>
      <vt:lpstr>                        Собака</vt:lpstr>
      <vt:lpstr>        Собака перевозит людей и грузы</vt:lpstr>
      <vt:lpstr>         Собака охотится с человеком</vt:lpstr>
      <vt:lpstr>             Собака охраняет дом</vt:lpstr>
      <vt:lpstr>       Собака в армии и полиции</vt:lpstr>
      <vt:lpstr>           Собака сопровождает слепых и    слабовидящих людей</vt:lpstr>
      <vt:lpstr>Молоко даёт и пух. Не корова, не петух, И не утка , и не гусь. Отгадать я не берусь! А ещё есть и рога! Ох, бодлива, ох, строга! Налетает, как гроза, Быстроногая ... ! (Коза)</vt:lpstr>
      <vt:lpstr>                 Коза дает молоко, мясо</vt:lpstr>
      <vt:lpstr>Круглый год — зимой и летом В шубы дамочки одеты, Шерсть закручена в колечки. Кто в каракуле? ( Овечки)</vt:lpstr>
      <vt:lpstr>          Овечка дает мясо и шерсть</vt:lpstr>
      <vt:lpstr>Ходит зёрнышки клюёт.  Яйца в гнёздышко несёт.  «Ко-ко-ко» по улице.  Кто гуляет? (Курица)  </vt:lpstr>
      <vt:lpstr>         Курица дает мясо, яйца, пух</vt:lpstr>
      <vt:lpstr>      Гусь и утки дают мясо, яйца, пух</vt:lpstr>
      <vt:lpstr>Он пушистый и глазастый,  Он ушастый и зубастый.  Травку кушает, морковку,  Проявив свою сноровку –  В клетке сгрыз дощатый полик.  И не зайчик он, а…                 (Кролик)</vt:lpstr>
      <vt:lpstr>            Кролики дают мясо и пух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животные помогают человеку</dc:title>
  <dc:creator>Дом</dc:creator>
  <cp:lastModifiedBy>Дом</cp:lastModifiedBy>
  <cp:revision>9</cp:revision>
  <dcterms:created xsi:type="dcterms:W3CDTF">2019-09-29T15:00:16Z</dcterms:created>
  <dcterms:modified xsi:type="dcterms:W3CDTF">2020-01-12T18:44:20Z</dcterms:modified>
</cp:coreProperties>
</file>