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5" r:id="rId3"/>
    <p:sldId id="256" r:id="rId4"/>
    <p:sldId id="257" r:id="rId5"/>
    <p:sldId id="260" r:id="rId6"/>
    <p:sldId id="261" r:id="rId7"/>
    <p:sldId id="262" r:id="rId8"/>
    <p:sldId id="263" r:id="rId9"/>
    <p:sldId id="259" r:id="rId10"/>
    <p:sldId id="302" r:id="rId11"/>
    <p:sldId id="303" r:id="rId12"/>
    <p:sldId id="304" r:id="rId13"/>
    <p:sldId id="305" r:id="rId14"/>
    <p:sldId id="273" r:id="rId15"/>
    <p:sldId id="274" r:id="rId16"/>
    <p:sldId id="280" r:id="rId17"/>
    <p:sldId id="281" r:id="rId18"/>
    <p:sldId id="282" r:id="rId19"/>
    <p:sldId id="283" r:id="rId20"/>
    <p:sldId id="306" r:id="rId21"/>
    <p:sldId id="307" r:id="rId22"/>
    <p:sldId id="308" r:id="rId23"/>
    <p:sldId id="309" r:id="rId24"/>
    <p:sldId id="310" r:id="rId25"/>
    <p:sldId id="284" r:id="rId26"/>
    <p:sldId id="276" r:id="rId27"/>
    <p:sldId id="298" r:id="rId28"/>
    <p:sldId id="299" r:id="rId29"/>
    <p:sldId id="300" r:id="rId30"/>
    <p:sldId id="301" r:id="rId31"/>
    <p:sldId id="297" r:id="rId32"/>
    <p:sldId id="290" r:id="rId33"/>
    <p:sldId id="311" r:id="rId34"/>
    <p:sldId id="312" r:id="rId35"/>
    <p:sldId id="313" r:id="rId36"/>
    <p:sldId id="314" r:id="rId37"/>
    <p:sldId id="31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pravila-povedeniya-na-vode/" TargetMode="External"/><Relationship Id="rId2" Type="http://schemas.openxmlformats.org/officeDocument/2006/relationships/hyperlink" Target="https://kopilkaurokov.ru/prochee/prochee/klassnyichasbiezopasnoiepoviedieniienavo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rastut-goda.ru/junior-student/8384-bezopasnoe-povedenie-na-ulitse-uchim-detej-pravilam-bezopasnosti.html" TargetMode="External"/><Relationship Id="rId4" Type="http://schemas.openxmlformats.org/officeDocument/2006/relationships/hyperlink" Target="https://ruspdd.ru/pdd/185-znak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6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И ДОМА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852" y="11557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28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  <a:endParaRPr lang="ru-RU" sz="4000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«ДОРОЖНЫЕ ЗНАКИ»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3246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5526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65125"/>
            <a:ext cx="11210924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Цель </a:t>
            </a:r>
            <a:r>
              <a:rPr lang="ru-RU" sz="4000" b="1" dirty="0">
                <a:solidFill>
                  <a:srgbClr val="00B0F0"/>
                </a:solidFill>
              </a:rPr>
              <a:t>игры: </a:t>
            </a:r>
            <a:r>
              <a:rPr lang="ru-RU" sz="2800" b="1" dirty="0"/>
              <a:t>Формировать у дошкольников устойчивые навыки соблюдения и выполнения правил дорожного </a:t>
            </a:r>
            <a:r>
              <a:rPr lang="ru-RU" sz="2800" b="1" dirty="0" smtClean="0"/>
              <a:t>движения, безопасного поведения на улице и высокой общей культуры.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25625"/>
            <a:ext cx="112109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Задачи игры:  </a:t>
            </a:r>
            <a:r>
              <a:rPr lang="ru-RU" sz="36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*</a:t>
            </a:r>
            <a:r>
              <a:rPr lang="ru-RU" sz="2400" dirty="0"/>
              <a:t>Пропаганда правил дорожного движения и безопасности жизни;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Продолжать </a:t>
            </a:r>
            <a:r>
              <a:rPr lang="ru-RU" sz="2400" dirty="0"/>
              <a:t>знакомить детей с дорожными знаками: «Пешеходный переход», «Остановка общественного транспорта», «Подземный пешеходный переход</a:t>
            </a:r>
            <a:r>
              <a:rPr lang="ru-RU" sz="2400" dirty="0" smtClean="0"/>
              <a:t>»,  «Движение без остановки запрещено», «Велосипедная дорожка» и другими;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Расширять </a:t>
            </a:r>
            <a:r>
              <a:rPr lang="ru-RU" sz="2400" dirty="0"/>
              <a:t>знания детей о предметах, которые могут быть </a:t>
            </a:r>
            <a:r>
              <a:rPr lang="ru-RU" sz="2400" dirty="0" smtClean="0"/>
              <a:t>источником опасности</a:t>
            </a:r>
            <a:r>
              <a:rPr lang="ru-RU" sz="2400" dirty="0"/>
              <a:t> </a:t>
            </a:r>
            <a:r>
              <a:rPr lang="ru-RU" sz="2400" dirty="0" smtClean="0"/>
              <a:t>в</a:t>
            </a:r>
            <a:r>
              <a:rPr lang="ru-RU" sz="2400" dirty="0"/>
              <a:t> </a:t>
            </a:r>
            <a:r>
              <a:rPr lang="ru-RU" sz="2400" dirty="0" smtClean="0"/>
              <a:t>быту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ru-RU" sz="2400" dirty="0" smtClean="0"/>
              <a:t>Учить </a:t>
            </a:r>
            <a:r>
              <a:rPr lang="ru-RU" sz="2400" dirty="0"/>
              <a:t>детей подбирать для игр подходящие предметы и место;</a:t>
            </a:r>
          </a:p>
          <a:p>
            <a:pPr marL="0" indent="0">
              <a:buNone/>
            </a:pPr>
            <a:r>
              <a:rPr lang="ru-RU" sz="2400" b="1" dirty="0"/>
              <a:t>Оборудование: </a:t>
            </a:r>
            <a:r>
              <a:rPr lang="ru-RU" sz="2400" dirty="0"/>
              <a:t>ноутбук, проектор, мультимедийная доска. </a:t>
            </a:r>
            <a:r>
              <a:rPr lang="ru-RU" sz="2400" dirty="0" smtClean="0"/>
              <a:t>                                                                          </a:t>
            </a:r>
            <a:r>
              <a:rPr lang="ru-RU" sz="2400" b="1" dirty="0" smtClean="0"/>
              <a:t>Форма </a:t>
            </a:r>
            <a:r>
              <a:rPr lang="ru-RU" sz="2400" b="1" dirty="0"/>
              <a:t>проведения игры: </a:t>
            </a:r>
            <a:r>
              <a:rPr lang="ru-RU" sz="2400" dirty="0"/>
              <a:t>индивидуальная работа взрослого с ребенком. </a:t>
            </a:r>
            <a:r>
              <a:rPr lang="ru-RU" sz="2400" dirty="0" smtClean="0"/>
              <a:t>                        </a:t>
            </a:r>
            <a:r>
              <a:rPr lang="ru-RU" sz="2400" b="1" dirty="0" smtClean="0"/>
              <a:t>Правила </a:t>
            </a:r>
            <a:r>
              <a:rPr lang="ru-RU" sz="2400" b="1" dirty="0"/>
              <a:t>игры: </a:t>
            </a:r>
            <a:r>
              <a:rPr lang="ru-RU" sz="2400" dirty="0" smtClean="0"/>
              <a:t>выбрав уровень, решать </a:t>
            </a:r>
            <a:r>
              <a:rPr lang="ru-RU" sz="2400" dirty="0"/>
              <a:t>проблемные ситуации, которые возникают в ходе </a:t>
            </a:r>
            <a:r>
              <a:rPr lang="ru-RU" sz="2400" dirty="0" smtClean="0"/>
              <a:t>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71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«ОПАСНЫЕ ПРЕДМЕТЫ»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48452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ПОДБЕРУ НАХОДКУ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ПРОЙДУ МИМО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71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81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ПОЙДУ ДОМОЙ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80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  <a:endParaRPr lang="ru-RU" b="1" dirty="0">
              <a:solidFill>
                <a:srgbClr val="003399"/>
              </a:solidFill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4400" b="1" dirty="0">
              <a:solidFill>
                <a:schemeClr val="bg1"/>
              </a:solidFill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89136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ЗАЙДУ В ПОДЪЕЗД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46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«ПРОГУЛКА ПО УЛИЦЕ»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1012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 smtClean="0"/>
              <a:t>Дети, </a:t>
            </a:r>
            <a:r>
              <a:rPr lang="ru-RU" sz="2400" b="1" dirty="0"/>
              <a:t>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72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 smtClean="0"/>
              <a:t>Речка оказаться…</a:t>
            </a:r>
          </a:p>
          <a:p>
            <a:pPr algn="ctr"/>
            <a:r>
              <a:rPr lang="ru-RU" sz="2000" b="1" dirty="0" smtClean="0"/>
              <a:t>А в песок опасно</a:t>
            </a:r>
          </a:p>
          <a:p>
            <a:pPr algn="ctr"/>
            <a:r>
              <a:rPr lang="ru-RU" sz="2000" b="1" dirty="0" smtClean="0"/>
              <a:t>Головой втыкаться!</a:t>
            </a:r>
          </a:p>
          <a:p>
            <a:pPr algn="ctr"/>
            <a:r>
              <a:rPr lang="ru-RU" sz="2000" b="1" dirty="0" smtClean="0"/>
              <a:t>Сучья, камни, стёкла</a:t>
            </a:r>
          </a:p>
          <a:p>
            <a:pPr algn="ctr"/>
            <a:r>
              <a:rPr lang="ru-RU" sz="2000" b="1" dirty="0" smtClean="0"/>
              <a:t>Спрятались на дне –</a:t>
            </a:r>
          </a:p>
          <a:p>
            <a:pPr algn="ctr"/>
            <a:r>
              <a:rPr lang="ru-RU" sz="2000" b="1" dirty="0" smtClean="0"/>
              <a:t>Их заметить сложно</a:t>
            </a:r>
          </a:p>
          <a:p>
            <a:pPr algn="ctr"/>
            <a:r>
              <a:rPr lang="ru-RU" sz="2000" b="1" dirty="0" smtClean="0"/>
              <a:t>В водной глубине…</a:t>
            </a:r>
            <a:endParaRPr lang="ru-RU" sz="20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0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Весело качаться детям на волнах</a:t>
            </a:r>
          </a:p>
          <a:p>
            <a:pPr algn="ctr"/>
            <a:r>
              <a:rPr lang="ru-RU" sz="2000" b="1" dirty="0"/>
              <a:t>На цветных матрасах, надувных кругах.</a:t>
            </a:r>
          </a:p>
          <a:p>
            <a:pPr algn="ctr"/>
            <a:r>
              <a:rPr lang="ru-RU" sz="2000" b="1" dirty="0"/>
              <a:t>Только непременно вы должны узнать:</a:t>
            </a:r>
          </a:p>
          <a:p>
            <a:pPr algn="ctr"/>
            <a:r>
              <a:rPr lang="ru-RU" sz="2000" b="1" dirty="0"/>
              <a:t>Далеко не надо в воду заплывать!</a:t>
            </a:r>
          </a:p>
          <a:p>
            <a:pPr algn="ctr"/>
            <a:r>
              <a:rPr lang="ru-RU" sz="2000" b="1" dirty="0"/>
              <a:t>Может прохудиться круг или матрас…</a:t>
            </a:r>
          </a:p>
          <a:p>
            <a:pPr algn="ctr"/>
            <a:r>
              <a:rPr lang="ru-RU" sz="2000" b="1" dirty="0"/>
              <a:t>Кто спасти успеет из пучины вас?</a:t>
            </a:r>
          </a:p>
          <a:p>
            <a:pPr algn="ctr"/>
            <a:r>
              <a:rPr lang="ru-RU" sz="2000" b="1" dirty="0"/>
              <a:t>И перевернуться на волнах легко…</a:t>
            </a:r>
          </a:p>
          <a:p>
            <a:pPr algn="ctr"/>
            <a:r>
              <a:rPr lang="ru-RU" sz="2000" b="1" dirty="0"/>
              <a:t>Так что не советуем плавать далеко!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8518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Если развлекаться будешь на воде,</a:t>
            </a:r>
          </a:p>
          <a:p>
            <a:pPr algn="ctr"/>
            <a:r>
              <a:rPr lang="ru-RU" sz="2000" b="1" dirty="0"/>
              <a:t>Проследи, чтоб шутка не вела к беде…</a:t>
            </a:r>
          </a:p>
          <a:p>
            <a:pPr algn="ctr"/>
            <a:r>
              <a:rPr lang="ru-RU" sz="2000" b="1" dirty="0"/>
              <a:t>Не топи другого – может оказаться,</a:t>
            </a:r>
          </a:p>
          <a:p>
            <a:pPr algn="ctr"/>
            <a:r>
              <a:rPr lang="ru-RU" sz="2000" b="1" dirty="0"/>
              <a:t>Что воды случится другу наглотаться,</a:t>
            </a:r>
          </a:p>
          <a:p>
            <a:pPr algn="ctr"/>
            <a:r>
              <a:rPr lang="ru-RU" sz="2000" b="1" dirty="0"/>
              <a:t>Он запаникует, вырываться станет –</a:t>
            </a:r>
          </a:p>
          <a:p>
            <a:pPr algn="ctr"/>
            <a:r>
              <a:rPr lang="ru-RU" sz="2000" b="1" dirty="0"/>
              <a:t>И тебя с собою под воду затянет!</a:t>
            </a:r>
          </a:p>
          <a:p>
            <a:pPr algn="ctr"/>
            <a:r>
              <a:rPr lang="ru-RU" sz="2000" b="1" dirty="0"/>
              <a:t>И игра такая грустно завершится…</a:t>
            </a:r>
          </a:p>
          <a:p>
            <a:pPr algn="ctr"/>
            <a:r>
              <a:rPr lang="ru-RU" sz="2000" b="1" dirty="0"/>
              <a:t>Мы вам не желаем в речке утопиться!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18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5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«ВОДНОЕ ПОЛО»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60981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Список источников: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kopilkaurokov.ru/prochee/prochee/klassnyichasbiezopasnoiepoviedieniienavodie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https://karapysik.ru/pravila-povedeniya-na-vode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https://ruspdd.ru/pdd/185-znaki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www.rastut-goda.ru/junior-student/8384-bezopasnoe-povedenie-na-ulitse-uchim-detej-pravilam-bezopasnosti.html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://yandex.ru/images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ru-RU" sz="1800" dirty="0"/>
              <a:t>С.А. </a:t>
            </a:r>
            <a:r>
              <a:rPr lang="ru-RU" sz="1800" dirty="0" err="1"/>
              <a:t>Шинкарчук</a:t>
            </a:r>
            <a:r>
              <a:rPr lang="ru-RU" sz="1800" dirty="0"/>
              <a:t> «Правила безопасности дома и на улице»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  <a:endParaRPr lang="ru-RU" sz="40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7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4917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39984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12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9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xmlns="" val="8143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869</Words>
  <Application>Microsoft Office PowerPoint</Application>
  <PresentationFormat>Произвольный</PresentationFormat>
  <Paragraphs>170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ПРАВИЛА БЕЗОПАСНОСТИ НА УЛИЦЕ И ДОМА  </vt:lpstr>
      <vt:lpstr>Цель игры: Формировать у дошкольников устойчивые навыки соблюдения и выполнения правил дорожного движения, безопасного поведения на улице и высокой общей культуры.</vt:lpstr>
      <vt:lpstr>ПРАВИЛА БЕЗОПАСНОСТИ НА УЛИЦЕ И ДОМА</vt:lpstr>
      <vt:lpstr>Слайд 4</vt:lpstr>
      <vt:lpstr>Слайд 5</vt:lpstr>
      <vt:lpstr>Слайд 6</vt:lpstr>
      <vt:lpstr>Слайд 7</vt:lpstr>
      <vt:lpstr>Слайд 8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Слайд 26</vt:lpstr>
      <vt:lpstr>Слайд 27</vt:lpstr>
      <vt:lpstr>Слайд 28</vt:lpstr>
      <vt:lpstr>Слайд 29</vt:lpstr>
      <vt:lpstr>Слайд 30</vt:lpstr>
      <vt:lpstr>УРОВЕНЬ «ПРОГУЛКА ПО УЛИЦЕ» ПРОЙДЕН </vt:lpstr>
      <vt:lpstr>Слайд 32</vt:lpstr>
      <vt:lpstr>Слайд 33</vt:lpstr>
      <vt:lpstr>Слайд 34</vt:lpstr>
      <vt:lpstr>Слайд 35</vt:lpstr>
      <vt:lpstr>УРОВЕНЬ «ВОДНОЕ ПОЛО» ПРОЙДЕН </vt:lpstr>
      <vt:lpstr>Список источников: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User</cp:lastModifiedBy>
  <cp:revision>231</cp:revision>
  <dcterms:created xsi:type="dcterms:W3CDTF">2019-01-18T13:34:17Z</dcterms:created>
  <dcterms:modified xsi:type="dcterms:W3CDTF">2020-12-08T11:32:56Z</dcterms:modified>
</cp:coreProperties>
</file>