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D5D05-F32F-4CA9-B40B-078F08440AF7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2FDE-30FB-4E29-A4D1-8917E328B9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D5D05-F32F-4CA9-B40B-078F08440AF7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2FDE-30FB-4E29-A4D1-8917E328B9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D5D05-F32F-4CA9-B40B-078F08440AF7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2FDE-30FB-4E29-A4D1-8917E328B9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D5D05-F32F-4CA9-B40B-078F08440AF7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2FDE-30FB-4E29-A4D1-8917E328B9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D5D05-F32F-4CA9-B40B-078F08440AF7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2FDE-30FB-4E29-A4D1-8917E328B9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D5D05-F32F-4CA9-B40B-078F08440AF7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2FDE-30FB-4E29-A4D1-8917E328B9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D5D05-F32F-4CA9-B40B-078F08440AF7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2FDE-30FB-4E29-A4D1-8917E328B9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D5D05-F32F-4CA9-B40B-078F08440AF7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2FDE-30FB-4E29-A4D1-8917E328B9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D5D05-F32F-4CA9-B40B-078F08440AF7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2FDE-30FB-4E29-A4D1-8917E328B9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D5D05-F32F-4CA9-B40B-078F08440AF7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2FDE-30FB-4E29-A4D1-8917E328B9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D5D05-F32F-4CA9-B40B-078F08440AF7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2FDE-30FB-4E29-A4D1-8917E328B9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D5D05-F32F-4CA9-B40B-078F08440AF7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52FDE-30FB-4E29-A4D1-8917E328B98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J:\институт\экология зачёт\Новая папка\Новая папка\B5%D1%82+%D0%B2+%D1%81%D0%B0%D0%B4%D1%83+%D0%B8+%D0%BE%D0%B3%D0%BE%D1%80%D0%BE%D0%B4%D0%B51.jpg"/>
          <p:cNvPicPr>
            <a:picLocks noChangeAspect="1" noChangeArrowheads="1"/>
          </p:cNvPicPr>
          <p:nvPr/>
        </p:nvPicPr>
        <p:blipFill>
          <a:blip r:embed="rId2"/>
          <a:srcRect b="22700"/>
          <a:stretch/>
        </p:blipFill>
        <p:spPr bwMode="auto">
          <a:xfrm>
            <a:off x="0" y="778396"/>
            <a:ext cx="9144000" cy="5301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J:\институт\экология зачёт\Новая папка\Новая папка\B5%D1%82+%D0%B2+%D1%81%D0%B0%D0%B4%D1%83+%D0%B8+%D0%BE%D0%B3%D0%BE%D1%80%D0%BE%D0%B4%D0%B5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J:\институт\экология зачёт\Новая папка\Новая папка\B5%D1%82+%D0%B2+%D1%81%D0%B0%D0%B4%D1%83+%D0%B8+%D0%BE%D0%B3%D0%BE%D1%80%D0%BE%D0%B4%D0%B5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J:\институт\экология зачёт\Новая папка\Новая папка\B5%D1%82+%D0%B2+%D1%81%D0%B0%D0%B4%D1%83+%D0%B8+%D0%BE%D0%B3%D0%BE%D1%80%D0%BE%D0%B4%D0%B5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J:\институт\экология зачёт\Новая папка\Новая папка\B5%D1%82+%D0%B2+%D1%81%D0%B0%D0%B4%D1%83+%D0%B8+%D0%BE%D0%B3%D0%BE%D1%80%D0%BE%D0%B4%D0%B5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J:\институт\экология зачёт\Новая папка\Новая папка\B5%D1%82+%D0%B2+%D1%81%D0%B0%D0%B4%D1%83+%D0%B8+%D0%BE%D0%B3%D0%BE%D1%80%D0%BE%D0%B4%D0%B5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J:\институт\экология зачёт\Новая папка\Новая папка\B5%D1%82+%D0%B2+%D1%81%D0%B0%D0%B4%D1%83+%D0%B8+%D0%BE%D0%B3%D0%BE%D1%80%D0%BE%D0%B4%D0%B5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J:\институт\экология зачёт\Новая папка\Новая папка\B5%D1%82+%D0%B2+%D1%81%D0%B0%D0%B4%D1%83+%D0%B8+%D0%BE%D0%B3%D0%BE%D1%80%D0%BE%D0%B4%D0%B5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J:\институт\экология зачёт\Новая папка\Новая папка\B5%D1%82+%D0%B2+%D1%81%D0%B0%D0%B4%D1%83+%D0%B8+%D0%BE%D0%B3%D0%BE%D1%80%D0%BE%D0%B4%D0%B5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J:\институт\экология зачёт\Новая папка\Новая папка\B5%D1%82+%D0%B2+%D1%81%D0%B0%D0%B4%D1%83+%D0%B8+%D0%BE%D0%B3%D0%BE%D1%80%D0%BE%D0%B4%D0%B5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J:\институт\экология зачёт\Новая папка\Новая папка\B5%D1%82+%D0%B2+%D1%81%D0%B0%D0%B4%D1%83+%D0%B8+%D0%BE%D0%B3%D0%BE%D1%80%D0%BE%D0%B4%D0%B5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J:\институт\экология зачёт\Новая папка\Новая папка\B5%D1%82+%D0%B2+%D1%81%D0%B0%D0%B4%D1%83+%D0%B8+%D0%BE%D0%B3%D0%BE%D1%80%D0%BE%D0%B4%D0%B5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J:\институт\экология зачёт\Новая папка\Новая папка\B5%D1%82+%D0%B2+%D1%81%D0%B0%D0%B4%D1%83+%D0%B8+%D0%BE%D0%B3%D0%BE%D1%80%D0%BE%D0%B4%D0%B5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J:\институт\экология зачёт\Новая папка\Новая папка\B5%D1%82+%D0%B2+%D1%81%D0%B0%D0%B4%D1%83+%D0%B8+%D0%BE%D0%B3%D0%BE%D1%80%D0%BE%D0%B4%D0%B5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J:\институт\экология зачёт\Новая папка\Новая папка\B5%D1%82+%D0%B2+%D1%81%D0%B0%D0%B4%D1%83+%D0%B8+%D0%BE%D0%B3%D0%BE%D1%80%D0%BE%D0%B4%D0%B5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J:\институт\экология зачёт\Новая папка\Новая папка\B5%D1%82+%D0%B2+%D1%81%D0%B0%D0%B4%D1%83+%D0%B8+%D0%BE%D0%B3%D0%BE%D1%80%D0%BE%D0%B4%D0%B5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J:\институт\экология зачёт\Новая папка\Новая папка\B5%D1%82+%D0%B2+%D1%81%D0%B0%D0%B4%D1%83+%D0%B8+%D0%BE%D0%B3%D0%BE%D1%80%D0%BE%D0%B4%D0%B5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J:\институт\экология зачёт\Новая папка\Новая папка\B5%D1%82+%D0%B2+%D1%81%D0%B0%D0%B4%D1%83+%D0%B8+%D0%BE%D0%B3%D0%BE%D1%80%D0%BE%D0%B4%D0%B5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J:\институт\экология зачёт\Новая папка\Новая папка\B5%D1%82+%D0%B2+%D1%81%D0%B0%D0%B4%D1%83+%D0%B8+%D0%BE%D0%B3%D0%BE%D1%80%D0%BE%D0%B4%D0%B5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J:\институт\экология зачёт\Новая папка\Новая папка\B5%D1%82+%D0%B2+%D1%81%D0%B0%D0%B4%D1%83+%D0%B8+%D0%BE%D0%B3%D0%BE%D1%80%D0%BE%D0%B4%D0%B5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J:\институт\экология зачёт\Новая папка\Новая папка\B5%D1%82+%D0%B2+%D1%81%D0%B0%D0%B4%D1%83+%D0%B8+%D0%BE%D0%B3%D0%BE%D1%80%D0%BE%D0%B4%D0%B5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J:\институт\экология зачёт\Новая папка\Новая папка\B5%D1%82+%D0%B2+%D1%81%D0%B0%D0%B4%D1%83+%D0%B8+%D0%BE%D0%B3%D0%BE%D1%80%D0%BE%D0%B4%D0%B5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J:\институт\экология зачёт\Новая папка\Новая папка\B5%D1%82+%D0%B2+%D1%81%D0%B0%D0%B4%D1%83+%D0%B8+%D0%BE%D0%B3%D0%BE%D1%80%D0%BE%D0%B4%D0%B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J:\институт\экология зачёт\Новая папка\Новая папка\B5%D1%82+%D0%B2+%D1%81%D0%B0%D0%B4%D1%83+%D0%B8+%D0%BE%D0%B3%D0%BE%D1%80%D0%BE%D0%B4%D0%B5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J:\институт\экология зачёт\Новая папка\Новая папка\B5%D1%82+%D0%B2+%D1%81%D0%B0%D0%B4%D1%83+%D0%B8+%D0%BE%D0%B3%D0%BE%D1%80%D0%BE%D0%B4%D0%B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J:\институт\экология зачёт\Новая папка\Новая папка\B5%D1%82+%D0%B2+%D1%81%D0%B0%D0%B4%D1%83+%D0%B8+%D0%BE%D0%B3%D0%BE%D1%80%D0%BE%D0%B4%D0%B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J:\институт\экология зачёт\Новая папка\Новая папка\B5%D1%82+%D0%B2+%D1%81%D0%B0%D0%B4%D1%83+%D0%B8+%D0%BE%D0%B3%D0%BE%D1%80%D0%BE%D0%B4%D0%B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J:\институт\экология зачёт\Новая папка\Новая папка\B5%D1%82+%D0%B2+%D1%81%D0%B0%D0%B4%D1%83+%D0%B8+%D0%BE%D0%B3%D0%BE%D1%80%D0%BE%D0%B4%D0%B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J:\институт\экология зачёт\Новая папка\Новая папка\B5%D1%82+%D0%B2+%D1%81%D0%B0%D0%B4%D1%83+%D0%B8+%D0%BE%D0%B3%D0%BE%D1%80%D0%BE%D0%B4%D0%B5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J:\институт\экология зачёт\Новая папка\Новая папка\B5%D1%82+%D0%B2+%D1%81%D0%B0%D0%B4%D1%83+%D0%B8+%D0%BE%D0%B3%D0%BE%D1%80%D0%BE%D0%B4%D0%B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Экран (4:3)</PresentationFormat>
  <Paragraphs>0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Детский сад №563</cp:lastModifiedBy>
  <cp:revision>4</cp:revision>
  <dcterms:created xsi:type="dcterms:W3CDTF">2016-09-09T18:54:28Z</dcterms:created>
  <dcterms:modified xsi:type="dcterms:W3CDTF">2025-05-19T06:05:34Z</dcterms:modified>
</cp:coreProperties>
</file>