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0" r:id="rId16"/>
    <p:sldId id="291" r:id="rId17"/>
    <p:sldId id="292" r:id="rId18"/>
    <p:sldId id="270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CF1C-8427-4EF9-856F-8B37CF8BB527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76E7-1505-4481-A7A9-27A393D54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CF1C-8427-4EF9-856F-8B37CF8BB527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76E7-1505-4481-A7A9-27A393D54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CF1C-8427-4EF9-856F-8B37CF8BB527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76E7-1505-4481-A7A9-27A393D54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CF1C-8427-4EF9-856F-8B37CF8BB527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76E7-1505-4481-A7A9-27A393D54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CF1C-8427-4EF9-856F-8B37CF8BB527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76E7-1505-4481-A7A9-27A393D54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CF1C-8427-4EF9-856F-8B37CF8BB527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76E7-1505-4481-A7A9-27A393D54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CF1C-8427-4EF9-856F-8B37CF8BB527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76E7-1505-4481-A7A9-27A393D54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CF1C-8427-4EF9-856F-8B37CF8BB527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76E7-1505-4481-A7A9-27A393D54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CF1C-8427-4EF9-856F-8B37CF8BB527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76E7-1505-4481-A7A9-27A393D54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CF1C-8427-4EF9-856F-8B37CF8BB527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76E7-1505-4481-A7A9-27A393D54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CF1C-8427-4EF9-856F-8B37CF8BB527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76E7-1505-4481-A7A9-27A393D54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6CF1C-8427-4EF9-856F-8B37CF8BB527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B76E7-1505-4481-A7A9-27A393D54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горо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6918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207167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9144000" cy="142876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7400" b="1" cap="all" dirty="0" smtClean="0">
                <a:solidFill>
                  <a:srgbClr val="00B050"/>
                </a:solidFill>
              </a:rPr>
              <a:t>Ч</a:t>
            </a:r>
            <a:r>
              <a:rPr lang="ru-RU" sz="7400" b="1" cap="all" dirty="0" smtClean="0">
                <a:solidFill>
                  <a:schemeClr val="bg1"/>
                </a:solidFill>
              </a:rPr>
              <a:t>то </a:t>
            </a:r>
            <a:r>
              <a:rPr lang="ru-RU" sz="7400" b="1" cap="all" dirty="0" smtClean="0">
                <a:solidFill>
                  <a:srgbClr val="00B050"/>
                </a:solidFill>
              </a:rPr>
              <a:t>та</a:t>
            </a:r>
            <a:r>
              <a:rPr lang="ru-RU" sz="7400" b="1" cap="all" dirty="0" smtClean="0">
                <a:solidFill>
                  <a:schemeClr val="bg1"/>
                </a:solidFill>
              </a:rPr>
              <a:t>ко</a:t>
            </a:r>
            <a:r>
              <a:rPr lang="ru-RU" sz="7400" b="1" cap="all" dirty="0" smtClean="0">
                <a:solidFill>
                  <a:srgbClr val="00B050"/>
                </a:solidFill>
              </a:rPr>
              <a:t>е</a:t>
            </a:r>
            <a:r>
              <a:rPr lang="ru-RU" sz="7400" b="1" cap="all" dirty="0" smtClean="0">
                <a:solidFill>
                  <a:schemeClr val="bg1"/>
                </a:solidFill>
              </a:rPr>
              <a:t> </a:t>
            </a:r>
            <a:r>
              <a:rPr lang="ru-RU" sz="7400" b="1" cap="all" dirty="0" smtClean="0">
                <a:solidFill>
                  <a:srgbClr val="00B050"/>
                </a:solidFill>
              </a:rPr>
              <a:t>о</a:t>
            </a:r>
            <a:r>
              <a:rPr lang="ru-RU" sz="7400" b="1" cap="all" dirty="0" smtClean="0">
                <a:solidFill>
                  <a:srgbClr val="92D050"/>
                </a:solidFill>
              </a:rPr>
              <a:t>го</a:t>
            </a:r>
            <a:r>
              <a:rPr lang="ru-RU" sz="7400" b="1" cap="all" dirty="0" smtClean="0">
                <a:solidFill>
                  <a:schemeClr val="bg1"/>
                </a:solidFill>
              </a:rPr>
              <a:t>ро</a:t>
            </a:r>
            <a:r>
              <a:rPr lang="ru-RU" sz="7400" b="1" cap="all" dirty="0" smtClean="0">
                <a:solidFill>
                  <a:srgbClr val="00B050"/>
                </a:solidFill>
              </a:rPr>
              <a:t>д</a:t>
            </a:r>
            <a:r>
              <a:rPr lang="ru-RU" sz="7400" b="1" cap="all" dirty="0" smtClean="0">
                <a:solidFill>
                  <a:schemeClr val="bg1"/>
                </a:solidFill>
              </a:rPr>
              <a:t>?</a:t>
            </a:r>
            <a:endParaRPr lang="ru-RU" sz="7400" b="1" cap="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рот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206" cy="65008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6600" b="1" cap="all" dirty="0" smtClean="0">
                <a:latin typeface="+mn-lt"/>
                <a:ea typeface="+mn-ea"/>
                <a:cs typeface="+mn-cs"/>
              </a:rPr>
              <a:t>А  по</a:t>
            </a:r>
            <a:r>
              <a:rPr lang="ru-RU" sz="66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д</a:t>
            </a:r>
            <a:r>
              <a:rPr lang="ru-RU" sz="6600" b="1" cap="all" dirty="0" smtClean="0">
                <a:latin typeface="+mn-lt"/>
                <a:ea typeface="+mn-ea"/>
                <a:cs typeface="+mn-cs"/>
              </a:rPr>
              <a:t>  </a:t>
            </a:r>
            <a:r>
              <a:rPr lang="ru-RU" sz="66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зе</a:t>
            </a:r>
            <a:r>
              <a:rPr lang="ru-RU" sz="6600" b="1" cap="all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м</a:t>
            </a:r>
            <a:r>
              <a:rPr lang="ru-RU" sz="6600" b="1" cap="all" dirty="0" smtClean="0">
                <a:latin typeface="+mn-lt"/>
                <a:ea typeface="+mn-ea"/>
                <a:cs typeface="+mn-cs"/>
              </a:rPr>
              <a:t>лё</a:t>
            </a:r>
            <a:r>
              <a:rPr lang="ru-RU" sz="66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й</a:t>
            </a:r>
            <a:r>
              <a:rPr lang="ru-RU" sz="6600" b="1" cap="all" dirty="0" smtClean="0">
                <a:latin typeface="+mn-lt"/>
                <a:ea typeface="+mn-ea"/>
                <a:cs typeface="+mn-cs"/>
              </a:rPr>
              <a:t>  </a:t>
            </a:r>
            <a:r>
              <a:rPr lang="ru-RU" sz="66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</a:t>
            </a:r>
            <a:r>
              <a:rPr lang="ru-RU" sz="6600" b="1" cap="all" dirty="0" smtClean="0">
                <a:latin typeface="+mn-lt"/>
                <a:ea typeface="+mn-ea"/>
                <a:cs typeface="+mn-cs"/>
              </a:rPr>
              <a:t>ро</a:t>
            </a:r>
            <a:r>
              <a:rPr lang="ru-RU" sz="66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т</a:t>
            </a:r>
            <a:endParaRPr lang="ru-RU" sz="6600" b="1" cap="all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74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У</a:t>
            </a:r>
            <a:r>
              <a:rPr lang="ru-RU" sz="7400" b="1" cap="all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с</a:t>
            </a:r>
            <a:r>
              <a:rPr lang="ru-RU" sz="74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т</a:t>
            </a:r>
            <a:r>
              <a:rPr lang="ru-RU" sz="7400" b="1" cap="all" dirty="0" smtClean="0">
                <a:latin typeface="+mn-lt"/>
                <a:ea typeface="+mn-ea"/>
                <a:cs typeface="+mn-cs"/>
              </a:rPr>
              <a:t>ро</a:t>
            </a:r>
            <a:r>
              <a:rPr lang="ru-RU" sz="74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7400" b="1" cap="all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л</a:t>
            </a:r>
            <a:r>
              <a:rPr lang="ru-RU" sz="74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7400" b="1" cap="all" dirty="0" smtClean="0">
                <a:latin typeface="+mn-lt"/>
                <a:ea typeface="+mn-ea"/>
                <a:cs typeface="+mn-cs"/>
              </a:rPr>
              <a:t>хо</a:t>
            </a:r>
            <a:r>
              <a:rPr lang="ru-RU" sz="74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д</a:t>
            </a:r>
            <a:endParaRPr lang="ru-RU" sz="7400" b="1" cap="all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крот ход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3" y="0"/>
            <a:ext cx="7334269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угало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650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7400" b="1" cap="all" dirty="0" smtClean="0">
                <a:latin typeface="+mn-lt"/>
                <a:ea typeface="+mn-ea"/>
                <a:cs typeface="+mn-cs"/>
              </a:rPr>
              <a:t>пу</a:t>
            </a:r>
            <a:r>
              <a:rPr lang="ru-RU" sz="74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га</a:t>
            </a:r>
            <a:r>
              <a:rPr lang="ru-RU" sz="7400" b="1" cap="all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ло</a:t>
            </a:r>
            <a:endParaRPr lang="ru-RU" sz="7400" b="1" cap="all" dirty="0">
              <a:solidFill>
                <a:srgbClr val="92D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86322"/>
            <a:ext cx="2223504" cy="11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омидор желт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572000" cy="6095999"/>
          </a:xfrm>
          <a:prstGeom prst="rect">
            <a:avLst/>
          </a:prstGeom>
        </p:spPr>
      </p:pic>
      <p:pic>
        <p:nvPicPr>
          <p:cNvPr id="8" name="Рисунок 7" descr="помидор крас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3416" y="-1"/>
            <a:ext cx="4560584" cy="60007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74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по</a:t>
            </a:r>
            <a:r>
              <a:rPr lang="ru-RU" sz="7400" b="1" cap="all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ми</a:t>
            </a:r>
            <a:r>
              <a:rPr lang="ru-RU" sz="7400" b="1" cap="all" dirty="0" smtClean="0">
                <a:latin typeface="+mn-lt"/>
                <a:ea typeface="+mn-ea"/>
                <a:cs typeface="+mn-cs"/>
              </a:rPr>
              <a:t>до</a:t>
            </a:r>
            <a:r>
              <a:rPr lang="ru-RU" sz="74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</a:t>
            </a:r>
            <a:endParaRPr lang="ru-RU" sz="7400" b="1" cap="all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помидо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57826"/>
            <a:ext cx="2155277" cy="700806"/>
          </a:xfrm>
          <a:prstGeom prst="rect">
            <a:avLst/>
          </a:prstGeom>
        </p:spPr>
      </p:pic>
      <p:pic>
        <p:nvPicPr>
          <p:cNvPr id="7" name="Рисунок 6" descr="помидор розовы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82862" y="928670"/>
            <a:ext cx="3508388" cy="4643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огурец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0"/>
            <a:ext cx="5357813" cy="3429000"/>
          </a:xfrm>
          <a:prstGeom prst="rect">
            <a:avLst/>
          </a:prstGeom>
        </p:spPr>
      </p:pic>
      <p:pic>
        <p:nvPicPr>
          <p:cNvPr id="6" name="Рисунок 5" descr="огурец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254568" cy="59293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70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о</a:t>
            </a:r>
            <a:r>
              <a:rPr lang="ru-RU" sz="7000" b="1" cap="all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гу</a:t>
            </a:r>
            <a:r>
              <a:rPr lang="ru-RU" sz="7000" b="1" cap="all" dirty="0" smtClean="0">
                <a:latin typeface="+mn-lt"/>
                <a:ea typeface="+mn-ea"/>
                <a:cs typeface="+mn-cs"/>
              </a:rPr>
              <a:t>ре</a:t>
            </a:r>
            <a:r>
              <a:rPr lang="ru-RU" sz="70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ц</a:t>
            </a:r>
            <a:endParaRPr lang="ru-RU" sz="7000" b="1" cap="all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огурец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57760"/>
            <a:ext cx="2643174" cy="832810"/>
          </a:xfrm>
          <a:prstGeom prst="rect">
            <a:avLst/>
          </a:prstGeom>
        </p:spPr>
      </p:pic>
      <p:pic>
        <p:nvPicPr>
          <p:cNvPr id="8" name="Рисунок 7" descr="огурец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3357562"/>
            <a:ext cx="4452942" cy="2577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ртошк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-214338"/>
            <a:ext cx="4572000" cy="6388768"/>
          </a:xfrm>
          <a:prstGeom prst="rect">
            <a:avLst/>
          </a:prstGeom>
        </p:spPr>
      </p:pic>
      <p:pic>
        <p:nvPicPr>
          <p:cNvPr id="5" name="Рисунок 4" descr="картошка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357430"/>
            <a:ext cx="3214678" cy="32146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74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ка</a:t>
            </a:r>
            <a:r>
              <a:rPr lang="ru-RU" sz="7400" b="1" cap="all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р</a:t>
            </a:r>
            <a:r>
              <a:rPr lang="ru-RU" sz="7400" b="1" cap="all" dirty="0" smtClean="0">
                <a:latin typeface="+mn-lt"/>
                <a:ea typeface="+mn-ea"/>
                <a:cs typeface="+mn-cs"/>
              </a:rPr>
              <a:t>то</a:t>
            </a:r>
            <a:r>
              <a:rPr lang="ru-RU" sz="7400" b="1" cap="all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ш</a:t>
            </a:r>
            <a:r>
              <a:rPr lang="ru-RU" sz="74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ка</a:t>
            </a:r>
            <a:endParaRPr lang="ru-RU" sz="7400" b="1" cap="all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карпт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29132"/>
            <a:ext cx="2571736" cy="1156025"/>
          </a:xfrm>
          <a:prstGeom prst="rect">
            <a:avLst/>
          </a:prstGeom>
        </p:spPr>
      </p:pic>
      <p:pic>
        <p:nvPicPr>
          <p:cNvPr id="4" name="Рисунок 3" descr="картошка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49580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76200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70" y="2857496"/>
            <a:ext cx="300037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74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ка</a:t>
            </a:r>
            <a:r>
              <a:rPr lang="ru-RU" sz="7400" b="1" cap="all" dirty="0" smtClean="0">
                <a:latin typeface="+mn-lt"/>
                <a:ea typeface="+mn-ea"/>
                <a:cs typeface="+mn-cs"/>
              </a:rPr>
              <a:t>пу</a:t>
            </a:r>
            <a:r>
              <a:rPr lang="ru-RU" sz="74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с</a:t>
            </a:r>
            <a:r>
              <a:rPr lang="ru-RU" sz="7400" b="1" cap="all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та</a:t>
            </a:r>
            <a:endParaRPr lang="ru-RU" sz="7400" b="1" cap="all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капу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357826"/>
            <a:ext cx="2093028" cy="36189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3828" y="0"/>
            <a:ext cx="2952754" cy="29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орковь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-142900"/>
            <a:ext cx="5615609" cy="6858000"/>
          </a:xfrm>
          <a:prstGeom prst="rect">
            <a:avLst/>
          </a:prstGeom>
        </p:spPr>
      </p:pic>
      <p:pic>
        <p:nvPicPr>
          <p:cNvPr id="6" name="Рисунок 5" descr="морковь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214810" cy="3080683"/>
          </a:xfrm>
          <a:prstGeom prst="rect">
            <a:avLst/>
          </a:prstGeom>
        </p:spPr>
      </p:pic>
      <p:pic>
        <p:nvPicPr>
          <p:cNvPr id="4" name="Рисунок 3" descr="морковь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28934"/>
            <a:ext cx="4183286" cy="29718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74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мо</a:t>
            </a:r>
            <a:r>
              <a:rPr lang="ru-RU" sz="7400" b="1" cap="all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р</a:t>
            </a:r>
            <a:r>
              <a:rPr lang="ru-RU" sz="7400" b="1" cap="all" dirty="0" smtClean="0">
                <a:latin typeface="+mn-lt"/>
                <a:ea typeface="+mn-ea"/>
                <a:cs typeface="+mn-cs"/>
              </a:rPr>
              <a:t>ко</a:t>
            </a:r>
            <a:r>
              <a:rPr lang="ru-RU" sz="74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вь</a:t>
            </a:r>
            <a:endParaRPr lang="ru-RU" sz="7400" b="1" cap="all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морк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320892"/>
            <a:ext cx="1857356" cy="53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74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</a:t>
            </a:r>
            <a:r>
              <a:rPr lang="ru-RU" sz="7400" b="1" cap="all" dirty="0" smtClean="0">
                <a:latin typeface="+mn-lt"/>
                <a:ea typeface="+mn-ea"/>
                <a:cs typeface="+mn-cs"/>
              </a:rPr>
              <a:t>ро</a:t>
            </a:r>
            <a:r>
              <a:rPr lang="ru-RU" sz="7400" b="1" cap="all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т</a:t>
            </a:r>
            <a:endParaRPr lang="ru-RU" sz="7400" b="1" cap="all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кро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786322"/>
            <a:ext cx="2000232" cy="1055184"/>
          </a:xfrm>
          <a:prstGeom prst="rect">
            <a:avLst/>
          </a:prstGeom>
        </p:spPr>
      </p:pic>
      <p:pic>
        <p:nvPicPr>
          <p:cNvPr id="6" name="Рисунок 5" descr="крот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4448175" cy="595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74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у</a:t>
            </a:r>
            <a:r>
              <a:rPr lang="ru-RU" sz="7400" b="1" cap="all" dirty="0" smtClean="0">
                <a:latin typeface="+mn-lt"/>
                <a:ea typeface="+mn-ea"/>
                <a:cs typeface="+mn-cs"/>
              </a:rPr>
              <a:t>ли</a:t>
            </a:r>
            <a:r>
              <a:rPr lang="ru-RU" sz="7400" b="1" cap="all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т</a:t>
            </a:r>
            <a:r>
              <a:rPr lang="ru-RU" sz="74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ка</a:t>
            </a:r>
            <a:endParaRPr lang="ru-RU" sz="7400" b="1" cap="all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улит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636"/>
            <a:ext cx="2786050" cy="822199"/>
          </a:xfrm>
          <a:prstGeom prst="rect">
            <a:avLst/>
          </a:prstGeom>
        </p:spPr>
      </p:pic>
      <p:pic>
        <p:nvPicPr>
          <p:cNvPr id="5" name="Рисунок 4" descr="улитк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9106"/>
            <a:ext cx="6463745" cy="4481530"/>
          </a:xfrm>
          <a:prstGeom prst="rect">
            <a:avLst/>
          </a:prstGeom>
        </p:spPr>
      </p:pic>
      <p:pic>
        <p:nvPicPr>
          <p:cNvPr id="6" name="Рисунок 5" descr="капустный лис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8572" y="500067"/>
            <a:ext cx="3375427" cy="4500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вощ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964364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5643578"/>
            <a:ext cx="9286908" cy="121442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000" b="1" cap="all" dirty="0" smtClean="0">
                <a:solidFill>
                  <a:srgbClr val="92D050"/>
                </a:solidFill>
              </a:rPr>
              <a:t>О</a:t>
            </a:r>
            <a:r>
              <a:rPr lang="ru-RU" sz="8000" b="1" cap="all" dirty="0" smtClean="0">
                <a:solidFill>
                  <a:srgbClr val="00B050"/>
                </a:solidFill>
              </a:rPr>
              <a:t>во</a:t>
            </a:r>
            <a:r>
              <a:rPr lang="ru-RU" sz="8000" b="1" cap="all" dirty="0" smtClean="0"/>
              <a:t>ще</a:t>
            </a:r>
            <a:r>
              <a:rPr lang="ru-RU" sz="8000" b="1" cap="all" dirty="0" smtClean="0">
                <a:solidFill>
                  <a:srgbClr val="92D050"/>
                </a:solidFill>
              </a:rPr>
              <a:t>й </a:t>
            </a:r>
            <a:r>
              <a:rPr lang="ru-RU" sz="8000" b="1" cap="all" dirty="0" smtClean="0"/>
              <a:t> </a:t>
            </a:r>
            <a:r>
              <a:rPr lang="ru-RU" sz="8000" b="1" cap="all" dirty="0" smtClean="0">
                <a:solidFill>
                  <a:srgbClr val="92D050"/>
                </a:solidFill>
              </a:rPr>
              <a:t>хо</a:t>
            </a:r>
            <a:r>
              <a:rPr lang="ru-RU" sz="8000" b="1" cap="all" dirty="0" smtClean="0">
                <a:solidFill>
                  <a:srgbClr val="00B050"/>
                </a:solidFill>
              </a:rPr>
              <a:t>ро</a:t>
            </a:r>
            <a:r>
              <a:rPr lang="ru-RU" sz="8000" b="1" cap="all" dirty="0" smtClean="0"/>
              <a:t>во</a:t>
            </a:r>
            <a:r>
              <a:rPr lang="ru-RU" sz="8000" b="1" cap="all" dirty="0" smtClean="0">
                <a:solidFill>
                  <a:srgbClr val="92D050"/>
                </a:solidFill>
              </a:rPr>
              <a:t>д</a:t>
            </a:r>
            <a:endParaRPr lang="ru-RU" sz="8000" b="1" cap="all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00702"/>
            <a:ext cx="9144000" cy="135729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cap="all" dirty="0" smtClean="0"/>
              <a:t>Ды</a:t>
            </a:r>
            <a:r>
              <a:rPr lang="ru-RU" sz="8000" b="1" cap="all" dirty="0" smtClean="0">
                <a:solidFill>
                  <a:srgbClr val="00B050"/>
                </a:solidFill>
              </a:rPr>
              <a:t>ни</a:t>
            </a:r>
            <a:r>
              <a:rPr lang="ru-RU" sz="8000" b="1" cap="all" dirty="0" smtClean="0"/>
              <a:t>  </a:t>
            </a:r>
            <a:r>
              <a:rPr lang="ru-RU" sz="8000" b="1" cap="all" dirty="0" smtClean="0">
                <a:solidFill>
                  <a:srgbClr val="00B050"/>
                </a:solidFill>
              </a:rPr>
              <a:t>с</a:t>
            </a:r>
            <a:r>
              <a:rPr lang="ru-RU" sz="8000" b="1" cap="all" dirty="0" smtClean="0"/>
              <a:t>ла</a:t>
            </a:r>
            <a:r>
              <a:rPr lang="ru-RU" sz="8000" b="1" cap="all" dirty="0" smtClean="0">
                <a:solidFill>
                  <a:srgbClr val="00B050"/>
                </a:solidFill>
              </a:rPr>
              <a:t>д</a:t>
            </a:r>
            <a:r>
              <a:rPr lang="ru-RU" sz="8000" b="1" cap="all" dirty="0" smtClean="0">
                <a:solidFill>
                  <a:srgbClr val="92D050"/>
                </a:solidFill>
              </a:rPr>
              <a:t>ки</a:t>
            </a:r>
            <a:r>
              <a:rPr lang="ru-RU" sz="8000" b="1" cap="all" dirty="0" smtClean="0">
                <a:solidFill>
                  <a:srgbClr val="00B050"/>
                </a:solidFill>
              </a:rPr>
              <a:t>е</a:t>
            </a:r>
            <a:endParaRPr lang="ru-RU" sz="8000" b="1" cap="all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дын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34005" cy="4000504"/>
          </a:xfrm>
          <a:prstGeom prst="rect">
            <a:avLst/>
          </a:prstGeom>
        </p:spPr>
      </p:pic>
      <p:pic>
        <p:nvPicPr>
          <p:cNvPr id="7" name="Рисунок 6" descr="дыня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1857364"/>
            <a:ext cx="47625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омидор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72140"/>
            <a:ext cx="9144000" cy="128586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000" b="1" cap="all" dirty="0" smtClean="0">
                <a:solidFill>
                  <a:srgbClr val="00B050"/>
                </a:solidFill>
              </a:rPr>
              <a:t>По</a:t>
            </a:r>
            <a:r>
              <a:rPr lang="ru-RU" sz="7000" b="1" cap="all" dirty="0" smtClean="0">
                <a:solidFill>
                  <a:srgbClr val="92D050"/>
                </a:solidFill>
              </a:rPr>
              <a:t>ми</a:t>
            </a:r>
            <a:r>
              <a:rPr lang="ru-RU" sz="7000" b="1" cap="all" dirty="0" smtClean="0"/>
              <a:t>до</a:t>
            </a:r>
            <a:r>
              <a:rPr lang="ru-RU" sz="7000" b="1" cap="all" dirty="0" smtClean="0">
                <a:solidFill>
                  <a:srgbClr val="00B050"/>
                </a:solidFill>
              </a:rPr>
              <a:t>ры  г</a:t>
            </a:r>
            <a:r>
              <a:rPr lang="ru-RU" sz="7000" b="1" cap="all" dirty="0" smtClean="0"/>
              <a:t>ла</a:t>
            </a:r>
            <a:r>
              <a:rPr lang="ru-RU" sz="7000" b="1" cap="all" dirty="0" smtClean="0">
                <a:solidFill>
                  <a:srgbClr val="00B050"/>
                </a:solidFill>
              </a:rPr>
              <a:t>д</a:t>
            </a:r>
            <a:r>
              <a:rPr lang="ru-RU" sz="7000" b="1" cap="all" dirty="0" smtClean="0">
                <a:solidFill>
                  <a:srgbClr val="92D050"/>
                </a:solidFill>
              </a:rPr>
              <a:t>ки</a:t>
            </a:r>
            <a:r>
              <a:rPr lang="ru-RU" sz="7000" b="1" cap="all" dirty="0" smtClean="0">
                <a:solidFill>
                  <a:srgbClr val="00B050"/>
                </a:solidFill>
              </a:rPr>
              <a:t>е</a:t>
            </a:r>
            <a:endParaRPr lang="ru-RU" sz="7000" b="1" cap="all" dirty="0">
              <a:solidFill>
                <a:srgbClr val="92D050"/>
              </a:solidFill>
            </a:endParaRPr>
          </a:p>
        </p:txBody>
      </p:sp>
      <p:pic>
        <p:nvPicPr>
          <p:cNvPr id="7" name="Рисунок 6" descr="помидоры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8901"/>
            <a:ext cx="3214678" cy="2063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лубни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98" y="-428652"/>
            <a:ext cx="9144000" cy="73122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643578"/>
            <a:ext cx="9144000" cy="1214422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8000" b="1" cap="all" dirty="0" smtClean="0"/>
              <a:t>С  </a:t>
            </a:r>
            <a:r>
              <a:rPr lang="ru-RU" sz="8000" b="1" cap="all" dirty="0" smtClean="0">
                <a:solidFill>
                  <a:srgbClr val="00B050"/>
                </a:solidFill>
              </a:rPr>
              <a:t>к</a:t>
            </a:r>
            <a:r>
              <a:rPr lang="ru-RU" sz="8000" b="1" cap="all" dirty="0" smtClean="0">
                <a:solidFill>
                  <a:srgbClr val="92D050"/>
                </a:solidFill>
              </a:rPr>
              <a:t>лу</a:t>
            </a:r>
            <a:r>
              <a:rPr lang="ru-RU" sz="8000" b="1" cap="all" dirty="0" smtClean="0">
                <a:solidFill>
                  <a:srgbClr val="00B050"/>
                </a:solidFill>
              </a:rPr>
              <a:t>б</a:t>
            </a:r>
            <a:r>
              <a:rPr lang="ru-RU" sz="8000" b="1" cap="all" dirty="0" smtClean="0"/>
              <a:t>ни</a:t>
            </a:r>
            <a:r>
              <a:rPr lang="ru-RU" sz="8000" b="1" cap="all" dirty="0" smtClean="0">
                <a:solidFill>
                  <a:srgbClr val="00B050"/>
                </a:solidFill>
              </a:rPr>
              <a:t>ко</a:t>
            </a:r>
            <a:r>
              <a:rPr lang="ru-RU" sz="8000" b="1" cap="all" dirty="0" smtClean="0">
                <a:solidFill>
                  <a:srgbClr val="92D050"/>
                </a:solidFill>
              </a:rPr>
              <a:t>й</a:t>
            </a:r>
            <a:r>
              <a:rPr lang="ru-RU" sz="8000" b="1" cap="all" dirty="0" smtClean="0"/>
              <a:t>  </a:t>
            </a:r>
            <a:r>
              <a:rPr lang="ru-RU" sz="8000" b="1" cap="all" dirty="0" smtClean="0">
                <a:solidFill>
                  <a:srgbClr val="00B050"/>
                </a:solidFill>
              </a:rPr>
              <a:t>г</a:t>
            </a:r>
            <a:r>
              <a:rPr lang="ru-RU" sz="8000" b="1" cap="all" dirty="0" smtClean="0"/>
              <a:t>ря</a:t>
            </a:r>
            <a:r>
              <a:rPr lang="ru-RU" sz="8000" b="1" cap="all" dirty="0" smtClean="0">
                <a:solidFill>
                  <a:srgbClr val="00B050"/>
                </a:solidFill>
              </a:rPr>
              <a:t>д</a:t>
            </a:r>
            <a:r>
              <a:rPr lang="ru-RU" sz="8000" b="1" cap="all" dirty="0" smtClean="0">
                <a:solidFill>
                  <a:srgbClr val="92D050"/>
                </a:solidFill>
              </a:rPr>
              <a:t>ки</a:t>
            </a:r>
            <a:endParaRPr lang="ru-RU" sz="8000" b="1" cap="all" dirty="0">
              <a:solidFill>
                <a:srgbClr val="92D050"/>
              </a:solidFill>
            </a:endParaRPr>
          </a:p>
        </p:txBody>
      </p:sp>
      <p:pic>
        <p:nvPicPr>
          <p:cNvPr id="6" name="Рисунок 5" descr="клубник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06940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572125"/>
            <a:ext cx="9144000" cy="14287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400" b="1" cap="all" dirty="0" smtClean="0">
                <a:solidFill>
                  <a:srgbClr val="00B050"/>
                </a:solidFill>
              </a:rPr>
              <a:t>Г</a:t>
            </a:r>
            <a:r>
              <a:rPr lang="ru-RU" sz="7400" b="1" cap="all" dirty="0" smtClean="0"/>
              <a:t>ра</a:t>
            </a:r>
            <a:r>
              <a:rPr lang="ru-RU" sz="7400" b="1" cap="all" dirty="0" smtClean="0">
                <a:solidFill>
                  <a:srgbClr val="92D050"/>
                </a:solidFill>
              </a:rPr>
              <a:t>б</a:t>
            </a:r>
            <a:r>
              <a:rPr lang="ru-RU" sz="7400" b="1" cap="all" dirty="0" smtClean="0">
                <a:solidFill>
                  <a:srgbClr val="00B050"/>
                </a:solidFill>
              </a:rPr>
              <a:t>ли</a:t>
            </a:r>
            <a:endParaRPr lang="ru-RU" sz="7400" b="1" cap="all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грабл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500042"/>
            <a:ext cx="6486525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опа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1" y="0"/>
            <a:ext cx="4786346" cy="57257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6600" b="1" cap="all" dirty="0" smtClean="0">
                <a:latin typeface="+mn-lt"/>
                <a:ea typeface="+mn-ea"/>
                <a:cs typeface="+mn-cs"/>
              </a:rPr>
              <a:t>И   </a:t>
            </a:r>
            <a:r>
              <a:rPr lang="ru-RU" sz="66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ло</a:t>
            </a:r>
            <a:r>
              <a:rPr lang="ru-RU" sz="6600" b="1" cap="all" dirty="0" smtClean="0">
                <a:latin typeface="+mn-lt"/>
                <a:ea typeface="+mn-ea"/>
                <a:cs typeface="+mn-cs"/>
              </a:rPr>
              <a:t>па</a:t>
            </a:r>
            <a:r>
              <a:rPr lang="ru-RU" sz="66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т</a:t>
            </a:r>
            <a:r>
              <a:rPr lang="ru-RU" sz="6600" b="1" cap="all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ки</a:t>
            </a:r>
            <a:endParaRPr lang="ru-RU" sz="6600" b="1" cap="all" dirty="0">
              <a:solidFill>
                <a:srgbClr val="92D05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7400" b="1" cap="all" dirty="0" smtClean="0">
                <a:latin typeface="+mn-lt"/>
                <a:ea typeface="+mn-ea"/>
                <a:cs typeface="+mn-cs"/>
              </a:rPr>
              <a:t>Ле</a:t>
            </a:r>
            <a:r>
              <a:rPr lang="ru-RU" sz="7400" b="1" cap="all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й</a:t>
            </a:r>
            <a:r>
              <a:rPr lang="ru-RU" sz="74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ка</a:t>
            </a:r>
            <a:r>
              <a:rPr lang="ru-RU" sz="7400" b="1" cap="all" dirty="0" smtClean="0">
                <a:latin typeface="+mn-lt"/>
                <a:ea typeface="+mn-ea"/>
                <a:cs typeface="+mn-cs"/>
              </a:rPr>
              <a:t>  с  </a:t>
            </a:r>
            <a:r>
              <a:rPr lang="ru-RU" sz="74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до</a:t>
            </a:r>
            <a:r>
              <a:rPr lang="ru-RU" sz="7400" b="1" cap="all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ж</a:t>
            </a:r>
            <a:r>
              <a:rPr lang="ru-RU" sz="7400" b="1" cap="all" dirty="0" smtClean="0">
                <a:latin typeface="+mn-lt"/>
                <a:ea typeface="+mn-ea"/>
                <a:cs typeface="+mn-cs"/>
              </a:rPr>
              <a:t>дё</a:t>
            </a:r>
            <a:r>
              <a:rPr lang="ru-RU" sz="74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м</a:t>
            </a:r>
            <a:endParaRPr lang="ru-RU" sz="7400" b="1" cap="all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лей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57166"/>
            <a:ext cx="5584323" cy="5004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улит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4839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66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У</a:t>
            </a:r>
            <a:r>
              <a:rPr lang="ru-RU" sz="6600" b="1" cap="all" dirty="0" smtClean="0">
                <a:latin typeface="+mn-lt"/>
                <a:ea typeface="+mn-ea"/>
                <a:cs typeface="+mn-cs"/>
              </a:rPr>
              <a:t>ли</a:t>
            </a:r>
            <a:r>
              <a:rPr lang="ru-RU" sz="6600" b="1" cap="all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т</a:t>
            </a:r>
            <a:r>
              <a:rPr lang="ru-RU" sz="66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ка  </a:t>
            </a:r>
            <a:r>
              <a:rPr lang="ru-RU" sz="6600" b="1" cap="all" dirty="0" smtClean="0">
                <a:latin typeface="+mn-lt"/>
                <a:ea typeface="+mn-ea"/>
                <a:cs typeface="+mn-cs"/>
              </a:rPr>
              <a:t>по</a:t>
            </a:r>
            <a:r>
              <a:rPr lang="ru-RU" sz="66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д  ли</a:t>
            </a:r>
            <a:r>
              <a:rPr lang="ru-RU" sz="6600" b="1" cap="all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с</a:t>
            </a:r>
            <a:r>
              <a:rPr lang="ru-RU" sz="6600" b="1" cap="all" dirty="0" smtClean="0">
                <a:latin typeface="+mn-lt"/>
                <a:ea typeface="+mn-ea"/>
                <a:cs typeface="+mn-cs"/>
              </a:rPr>
              <a:t>то</a:t>
            </a:r>
            <a:r>
              <a:rPr lang="ru-RU" sz="6600" b="1" cap="all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м</a:t>
            </a:r>
            <a:endParaRPr lang="ru-RU" sz="6600" b="1" cap="all" dirty="0">
              <a:solidFill>
                <a:srgbClr val="92D05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36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И   лопатки</vt:lpstr>
      <vt:lpstr>Лейка  с  дождём</vt:lpstr>
      <vt:lpstr>Улитка  под  листом</vt:lpstr>
      <vt:lpstr>А  под  землёй  крот</vt:lpstr>
      <vt:lpstr>Устроил  ход</vt:lpstr>
      <vt:lpstr>пугало</vt:lpstr>
      <vt:lpstr>помидор</vt:lpstr>
      <vt:lpstr>огурец</vt:lpstr>
      <vt:lpstr>картошка</vt:lpstr>
      <vt:lpstr>капуста</vt:lpstr>
      <vt:lpstr>морковь</vt:lpstr>
      <vt:lpstr>крот</vt:lpstr>
      <vt:lpstr>улитка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лес</dc:title>
  <dc:creator>Rod</dc:creator>
  <cp:lastModifiedBy>Rod</cp:lastModifiedBy>
  <cp:revision>51</cp:revision>
  <dcterms:created xsi:type="dcterms:W3CDTF">2012-02-17T21:25:05Z</dcterms:created>
  <dcterms:modified xsi:type="dcterms:W3CDTF">2012-04-15T13:21:57Z</dcterms:modified>
</cp:coreProperties>
</file>