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7" r:id="rId3"/>
    <p:sldId id="258" r:id="rId4"/>
    <p:sldId id="256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C6939C-BCAE-4304-87E2-72CDAFADEF32}">
          <p14:sldIdLst>
            <p14:sldId id="264"/>
            <p14:sldId id="257"/>
            <p14:sldId id="258"/>
            <p14:sldId id="256"/>
            <p14:sldId id="260"/>
            <p14:sldId id="263"/>
            <p14:sldId id="261"/>
            <p14:sldId id="262"/>
          </p14:sldIdLst>
        </p14:section>
        <p14:section name="Раздел без заголовка" id="{790FD8C8-9BB0-4CC5-9DA1-06EC2355453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674954" cy="3615267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>
                <a:latin typeface="Bookman Old Style" panose="02050604050505020204" pitchFamily="18" charset="0"/>
              </a:rPr>
              <a:t>«Времена года»</a:t>
            </a:r>
          </a:p>
          <a:p>
            <a:pPr algn="ctr"/>
            <a:r>
              <a:rPr lang="ru-RU" sz="4400" i="1" dirty="0">
                <a:latin typeface="Bookman Old Style" panose="02050604050505020204" pitchFamily="18" charset="0"/>
              </a:rPr>
              <a:t>закрепление знаний о временах года для детей 4-5 лет</a:t>
            </a: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6633" y="363828"/>
            <a:ext cx="2208806" cy="146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206" y="3693495"/>
            <a:ext cx="2638988" cy="177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6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215944"/>
            <a:ext cx="11177230" cy="1365160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latin typeface="Bookman Old Style" panose="02050604050505020204" pitchFamily="18" charset="0"/>
              </a:rPr>
              <a:t>Посмотри на картинку и назови признаки зимы 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717441" y="619673"/>
            <a:ext cx="6490953" cy="430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070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460641"/>
            <a:ext cx="10700712" cy="1068947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prstClr val="white"/>
                </a:solidFill>
                <a:latin typeface="Bookman Old Style" panose="02050604050505020204" pitchFamily="18" charset="0"/>
              </a:rPr>
              <a:t>Посмотри на картинку и назови признаки весны ?</a:t>
            </a:r>
            <a:endParaRPr lang="ru-RU" dirty="0"/>
          </a:p>
        </p:txBody>
      </p:sp>
      <p:pic>
        <p:nvPicPr>
          <p:cNvPr id="6" name="Picture 8" descr="C:\Documents and Settings\Лена\Мои документы\Мои рисунки\рпа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985" y="685800"/>
            <a:ext cx="6478075" cy="452406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4659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5460642"/>
            <a:ext cx="10868137" cy="10689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i="1" cap="all" dirty="0">
                <a:ln w="3175" cmpd="sng">
                  <a:noFill/>
                </a:ln>
                <a:solidFill>
                  <a:prstClr val="white"/>
                </a:solidFill>
                <a:latin typeface="Bookman Old Style" panose="02050604050505020204" pitchFamily="18" charset="0"/>
              </a:rPr>
              <a:t>Посмотри на картинку и назови признаки  лета?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467" y="685799"/>
            <a:ext cx="6515624" cy="43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13718"/>
            <a:ext cx="10893895" cy="1377233"/>
          </a:xfrm>
        </p:spPr>
        <p:txBody>
          <a:bodyPr>
            <a:normAutofit fontScale="90000"/>
          </a:bodyPr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i="1" dirty="0">
                <a:solidFill>
                  <a:prstClr val="white"/>
                </a:solidFill>
                <a:latin typeface="Bookman Old Style" panose="02050604050505020204" pitchFamily="18" charset="0"/>
              </a:rPr>
              <a:t>Посмотри на картинку и назови признаки осени ?</a:t>
            </a:r>
            <a:br>
              <a:rPr lang="ru-RU" sz="2100" cap="none" dirty="0">
                <a:ln>
                  <a:noFill/>
                </a:ln>
                <a:solidFill>
                  <a:srgbClr val="146194">
                    <a:lumMod val="75000"/>
                  </a:srgbClr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290" y="354450"/>
            <a:ext cx="5640947" cy="45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22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3" y="4487332"/>
            <a:ext cx="11526591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kern="0" cap="none" dirty="0">
                <a:ln>
                  <a:noFill/>
                </a:ln>
                <a:solidFill>
                  <a:srgbClr val="000000"/>
                </a:solidFill>
                <a:latin typeface="Bookman Old Style" panose="02050604050505020204" pitchFamily="18" charset="0"/>
              </a:rPr>
              <a:t>Покажи зимнее дерево, осеннее, весеннее, летнее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2" descr="C:\Documents and Settings\All Users\Документы\Мои рисунки\tree22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0631" y="1153988"/>
            <a:ext cx="2024130" cy="2082922"/>
          </a:xfrm>
          <a:prstGeom prst="rect">
            <a:avLst/>
          </a:prstGeom>
          <a:noFill/>
          <a:ln w="57150">
            <a:solidFill>
              <a:srgbClr val="BBE0E3">
                <a:lumMod val="50000"/>
              </a:srgbClr>
            </a:solidFill>
          </a:ln>
        </p:spPr>
      </p:pic>
      <p:pic>
        <p:nvPicPr>
          <p:cNvPr id="5" name="Picture 3" descr="C:\Documents and Settings\All Users\Документы\Мои рисунки\tree_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7396" y="1155154"/>
            <a:ext cx="2014604" cy="2081758"/>
          </a:xfrm>
          <a:prstGeom prst="rect">
            <a:avLst/>
          </a:prstGeom>
          <a:noFill/>
          <a:ln w="57150">
            <a:solidFill>
              <a:srgbClr val="BBE0E3">
                <a:lumMod val="50000"/>
              </a:srgbClr>
            </a:solidFill>
          </a:ln>
        </p:spPr>
      </p:pic>
      <p:pic>
        <p:nvPicPr>
          <p:cNvPr id="6" name="Picture 4" descr="C:\Documents and Settings\All Users\Документы\Мои рисунки\tree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4635" y="1154365"/>
            <a:ext cx="2021043" cy="2082546"/>
          </a:xfrm>
          <a:prstGeom prst="rect">
            <a:avLst/>
          </a:prstGeom>
          <a:noFill/>
          <a:ln w="57150">
            <a:solidFill>
              <a:srgbClr val="BBE0E3">
                <a:lumMod val="50000"/>
              </a:srgbClr>
            </a:solidFill>
          </a:ln>
        </p:spPr>
      </p:pic>
      <p:pic>
        <p:nvPicPr>
          <p:cNvPr id="8" name="Picture 6" descr="C:\Documents and Settings\All Users\Документы\Мои рисунки\derev68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300765" y="1173054"/>
            <a:ext cx="1877231" cy="1987656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244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4487332"/>
            <a:ext cx="10868137" cy="1507067"/>
          </a:xfrm>
        </p:spPr>
        <p:txBody>
          <a:bodyPr/>
          <a:lstStyle/>
          <a:p>
            <a:pPr algn="ctr"/>
            <a:r>
              <a:rPr lang="ru-RU" i="1" dirty="0">
                <a:latin typeface="Bookman Old Style" panose="02050604050505020204" pitchFamily="18" charset="0"/>
              </a:rPr>
              <a:t>Какая девочка пойдет гулять зимой (весной, летом, осенью)?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0" y="940304"/>
            <a:ext cx="2030289" cy="3039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771" y="940304"/>
            <a:ext cx="2066143" cy="30392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186" y="936495"/>
            <a:ext cx="2088548" cy="3035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152" y="907728"/>
            <a:ext cx="2099255" cy="30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8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306096"/>
            <a:ext cx="10932532" cy="115909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latin typeface="Bookman Old Style" panose="02050604050505020204" pitchFamily="18" charset="0"/>
              </a:rPr>
              <a:t>Покажи животное зимой, весной, летом, осенью?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C:\Documents and Settings\Лена\Мои документы\Мои рисунки\imagesCAP042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098" y="730913"/>
            <a:ext cx="2841417" cy="1922135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Documents and Settings\Лена\Мои документы\Мои рисунки\imagesCAJ9EFH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14" y="730914"/>
            <a:ext cx="2842196" cy="200940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Documents and Settings\Лена\Мои документы\Мои рисунки\imagesCALJG63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098" y="3293518"/>
            <a:ext cx="2841418" cy="195019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Documents and Settings\Лена\Мои документы\Мои рисунки\imagesCA30LE7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5961" y="3293518"/>
            <a:ext cx="2687649" cy="1908389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170</TotalTime>
  <Words>77</Words>
  <Application>Microsoft Office PowerPoint</Application>
  <PresentationFormat>Широкоэкранный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Bookman Old Style</vt:lpstr>
      <vt:lpstr>Century Gothic</vt:lpstr>
      <vt:lpstr>Wingdings 3</vt:lpstr>
      <vt:lpstr>Сектор</vt:lpstr>
      <vt:lpstr>Презентация PowerPoint</vt:lpstr>
      <vt:lpstr>Посмотри на картинку и назови признаки зимы ?</vt:lpstr>
      <vt:lpstr>Посмотри на картинку и назови признаки весны ?</vt:lpstr>
      <vt:lpstr>Презентация PowerPoint</vt:lpstr>
      <vt:lpstr>Посмотри на картинку и назови признаки осени ? </vt:lpstr>
      <vt:lpstr>Покажи зимнее дерево, осеннее, весеннее, летнее</vt:lpstr>
      <vt:lpstr>Какая девочка пойдет гулять зимой (весной, летом, осенью)?</vt:lpstr>
      <vt:lpstr>Покажи животное зимой, весной, летом, осенью?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Времена года</dc:title>
  <dc:creator>Роман</dc:creator>
  <cp:lastModifiedBy>Детский сад №563</cp:lastModifiedBy>
  <cp:revision>13</cp:revision>
  <dcterms:created xsi:type="dcterms:W3CDTF">2017-02-03T15:49:54Z</dcterms:created>
  <dcterms:modified xsi:type="dcterms:W3CDTF">2025-05-19T06:08:43Z</dcterms:modified>
</cp:coreProperties>
</file>